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48687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7309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4538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765975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8936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2684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2049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5798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7168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0954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8291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545AC-8818-46D1-B4EF-879AE6F2EA03}" type="datetimeFigureOut">
              <a:rPr lang="es-UY" smtClean="0"/>
              <a:t>18/8/2020</a:t>
            </a:fld>
            <a:endParaRPr lang="es-UY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EBA39-4FB9-494D-A0F7-17105BE9633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1315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00767"/>
            <a:ext cx="8547279" cy="914399"/>
          </a:xfrm>
        </p:spPr>
        <p:txBody>
          <a:bodyPr>
            <a:normAutofit fontScale="90000"/>
          </a:bodyPr>
          <a:lstStyle/>
          <a:p>
            <a:r>
              <a:rPr lang="es-UY" dirty="0" smtClean="0"/>
              <a:t>Futurismo</a:t>
            </a:r>
            <a:endParaRPr lang="es-UY" dirty="0"/>
          </a:p>
        </p:txBody>
      </p:sp>
      <p:pic>
        <p:nvPicPr>
          <p:cNvPr id="1026" name="Picture 2" descr="Futurismo - Concepto, características, obras y auto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161" y="2744203"/>
            <a:ext cx="7620000" cy="2689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804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Italia</a:t>
            </a:r>
            <a:br>
              <a:rPr lang="es-UY" dirty="0" smtClean="0"/>
            </a:br>
            <a:r>
              <a:rPr lang="es-UY" dirty="0" smtClean="0"/>
              <a:t>1909- Publicación del manifiesto Futurista por </a:t>
            </a:r>
            <a:br>
              <a:rPr lang="es-UY" dirty="0" smtClean="0"/>
            </a:br>
            <a:r>
              <a:rPr lang="es-UY" dirty="0" err="1" smtClean="0"/>
              <a:t>Marinetti</a:t>
            </a:r>
            <a:r>
              <a:rPr lang="es-UY" dirty="0" smtClean="0"/>
              <a:t> en Le </a:t>
            </a:r>
            <a:r>
              <a:rPr lang="es-UY" dirty="0" err="1" smtClean="0"/>
              <a:t>Figaro</a:t>
            </a:r>
            <a:r>
              <a:rPr lang="es-UY" dirty="0" smtClean="0"/>
              <a:t>.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68192" y="2884867"/>
            <a:ext cx="9885608" cy="3292095"/>
          </a:xfrm>
        </p:spPr>
        <p:txBody>
          <a:bodyPr/>
          <a:lstStyle/>
          <a:p>
            <a:r>
              <a:rPr lang="es-UY" dirty="0" smtClean="0"/>
              <a:t>Es </a:t>
            </a:r>
            <a:r>
              <a:rPr lang="es-UY" dirty="0" err="1" smtClean="0"/>
              <a:t>antitradicionalista</a:t>
            </a:r>
            <a:r>
              <a:rPr lang="es-UY" dirty="0" smtClean="0"/>
              <a:t>.</a:t>
            </a:r>
          </a:p>
          <a:p>
            <a:r>
              <a:rPr lang="es-UY" dirty="0" smtClean="0"/>
              <a:t>Se opone al arte estático.</a:t>
            </a:r>
          </a:p>
          <a:p>
            <a:r>
              <a:rPr lang="es-UY" dirty="0" smtClean="0"/>
              <a:t>Destruir el pasado.</a:t>
            </a:r>
          </a:p>
          <a:p>
            <a:r>
              <a:rPr lang="es-UY" dirty="0" smtClean="0"/>
              <a:t>Mirar al futuro.</a:t>
            </a:r>
          </a:p>
          <a:p>
            <a:r>
              <a:rPr lang="es-UY" dirty="0" smtClean="0"/>
              <a:t>Adoración a la máquina.</a:t>
            </a:r>
          </a:p>
          <a:p>
            <a:r>
              <a:rPr lang="es-UY" dirty="0" smtClean="0"/>
              <a:t>Exaltación a la velocidad y movimiento.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4992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UY" dirty="0" smtClean="0"/>
              <a:t>Técnicas y </a:t>
            </a:r>
            <a:r>
              <a:rPr lang="es-UY" dirty="0" err="1" smtClean="0"/>
              <a:t>características:</a:t>
            </a:r>
            <a:r>
              <a:rPr lang="es-UY" dirty="0" err="1"/>
              <a:t>Colores</a:t>
            </a:r>
            <a:r>
              <a:rPr lang="es-UY" dirty="0"/>
              <a:t> resplandecientes</a:t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UY" dirty="0"/>
              <a:t>Contenido relacionado con el mundo moderno, las ciudades y los automóviles, su bullicio y dinamismo. Así como máquinas, deportes, guerra, etc.</a:t>
            </a:r>
          </a:p>
          <a:p>
            <a:r>
              <a:rPr lang="es-UY" dirty="0"/>
              <a:t>Colores resplandecientes</a:t>
            </a:r>
          </a:p>
          <a:p>
            <a:r>
              <a:rPr lang="es-UY" dirty="0"/>
              <a:t>Multiplicación de líneas y detalles, semejantes a la sucesión de imágenes de un caleidoscopio o una película, (como resultado da la impresión de dinamismo).</a:t>
            </a:r>
          </a:p>
          <a:p>
            <a:r>
              <a:rPr lang="es-UY" dirty="0" smtClean="0"/>
              <a:t>En literatura rompen con la sintaxis. Eliminan signos de puntuación, adjetivos.</a:t>
            </a:r>
            <a:br>
              <a:rPr lang="es-UY" dirty="0" smtClean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65262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uturismo, la belleza de la violencia | Cultura | EL PAÍ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400" y="1930400"/>
            <a:ext cx="6716486" cy="3305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34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l futurismo: a cien años de la estética de la velocidad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886" y="957943"/>
            <a:ext cx="6531428" cy="384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58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ullio Crali, las pinturas de un futurista sobrevolando la ciudad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420914"/>
            <a:ext cx="10744654" cy="5878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8375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107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Futurismo</vt:lpstr>
      <vt:lpstr>Italia 1909- Publicación del manifiesto Futurista por  Marinetti en Le Figaro.</vt:lpstr>
      <vt:lpstr>Técnicas y características:Colores resplandecientes 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Futurismo</dc:title>
  <dc:creator>PAOLA BORGES</dc:creator>
  <cp:lastModifiedBy>PAOLA BORGES</cp:lastModifiedBy>
  <cp:revision>2</cp:revision>
  <dcterms:created xsi:type="dcterms:W3CDTF">2020-08-19T00:58:55Z</dcterms:created>
  <dcterms:modified xsi:type="dcterms:W3CDTF">2020-08-19T01:06:22Z</dcterms:modified>
</cp:coreProperties>
</file>